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FFDF2-E392-42CF-8901-15299089EF71}" v="5" dt="2023-04-12T04:54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aib Khan" userId="539a85c9-254b-44b5-bd58-c188d0a1ae4a" providerId="ADAL" clId="{458FFDF2-E392-42CF-8901-15299089EF71}"/>
    <pc:docChg chg="undo custSel addSld modSld sldOrd">
      <pc:chgData name="Shoaib Khan" userId="539a85c9-254b-44b5-bd58-c188d0a1ae4a" providerId="ADAL" clId="{458FFDF2-E392-42CF-8901-15299089EF71}" dt="2023-04-12T05:05:16.802" v="235" actId="26606"/>
      <pc:docMkLst>
        <pc:docMk/>
      </pc:docMkLst>
      <pc:sldChg chg="addSp delSp modSp mod setBg">
        <pc:chgData name="Shoaib Khan" userId="539a85c9-254b-44b5-bd58-c188d0a1ae4a" providerId="ADAL" clId="{458FFDF2-E392-42CF-8901-15299089EF71}" dt="2023-04-12T05:05:16.802" v="235" actId="26606"/>
        <pc:sldMkLst>
          <pc:docMk/>
          <pc:sldMk cId="2377987887" sldId="256"/>
        </pc:sldMkLst>
        <pc:spChg chg="mod">
          <ac:chgData name="Shoaib Khan" userId="539a85c9-254b-44b5-bd58-c188d0a1ae4a" providerId="ADAL" clId="{458FFDF2-E392-42CF-8901-15299089EF71}" dt="2023-04-12T05:05:16.802" v="235" actId="26606"/>
          <ac:spMkLst>
            <pc:docMk/>
            <pc:sldMk cId="2377987887" sldId="256"/>
            <ac:spMk id="2" creationId="{9EF41411-6607-BF40-89E8-CFBCF96E99DB}"/>
          </ac:spMkLst>
        </pc:spChg>
        <pc:spChg chg="del">
          <ac:chgData name="Shoaib Khan" userId="539a85c9-254b-44b5-bd58-c188d0a1ae4a" providerId="ADAL" clId="{458FFDF2-E392-42CF-8901-15299089EF71}" dt="2023-04-12T04:18:58.734" v="109" actId="478"/>
          <ac:spMkLst>
            <pc:docMk/>
            <pc:sldMk cId="2377987887" sldId="256"/>
            <ac:spMk id="3" creationId="{1C0BEA8D-4F62-2F96-9DB2-0AA81A245FD4}"/>
          </ac:spMkLst>
        </pc:spChg>
        <pc:spChg chg="add del">
          <ac:chgData name="Shoaib Khan" userId="539a85c9-254b-44b5-bd58-c188d0a1ae4a" providerId="ADAL" clId="{458FFDF2-E392-42CF-8901-15299089EF71}" dt="2023-04-12T05:05:16.802" v="235" actId="26606"/>
          <ac:spMkLst>
            <pc:docMk/>
            <pc:sldMk cId="2377987887" sldId="256"/>
            <ac:spMk id="7" creationId="{FFD48BC7-DC40-47DE-87EE-9F4B6ECB9ABB}"/>
          </ac:spMkLst>
        </pc:spChg>
        <pc:spChg chg="add del">
          <ac:chgData name="Shoaib Khan" userId="539a85c9-254b-44b5-bd58-c188d0a1ae4a" providerId="ADAL" clId="{458FFDF2-E392-42CF-8901-15299089EF71}" dt="2023-04-12T05:05:16.802" v="235" actId="26606"/>
          <ac:spMkLst>
            <pc:docMk/>
            <pc:sldMk cId="2377987887" sldId="256"/>
            <ac:spMk id="9" creationId="{E502BBC7-2C76-46F3-BC24-5985BC13DB88}"/>
          </ac:spMkLst>
        </pc:spChg>
        <pc:spChg chg="add del">
          <ac:chgData name="Shoaib Khan" userId="539a85c9-254b-44b5-bd58-c188d0a1ae4a" providerId="ADAL" clId="{458FFDF2-E392-42CF-8901-15299089EF71}" dt="2023-04-12T05:05:16.802" v="235" actId="26606"/>
          <ac:spMkLst>
            <pc:docMk/>
            <pc:sldMk cId="2377987887" sldId="256"/>
            <ac:spMk id="11" creationId="{C7F28D52-2A5F-4D23-81AE-7CB8B591C7AF}"/>
          </ac:spMkLst>
        </pc:spChg>
        <pc:spChg chg="add del">
          <ac:chgData name="Shoaib Khan" userId="539a85c9-254b-44b5-bd58-c188d0a1ae4a" providerId="ADAL" clId="{458FFDF2-E392-42CF-8901-15299089EF71}" dt="2023-04-12T05:05:16.802" v="235" actId="26606"/>
          <ac:spMkLst>
            <pc:docMk/>
            <pc:sldMk cId="2377987887" sldId="256"/>
            <ac:spMk id="13" creationId="{3629484E-3792-4B3D-89AD-7C8A1ED0E0D4}"/>
          </ac:spMkLst>
        </pc:spChg>
      </pc:sldChg>
      <pc:sldChg chg="addSp delSp modSp mod setBg">
        <pc:chgData name="Shoaib Khan" userId="539a85c9-254b-44b5-bd58-c188d0a1ae4a" providerId="ADAL" clId="{458FFDF2-E392-42CF-8901-15299089EF71}" dt="2023-04-12T05:05:15.523" v="234" actId="26606"/>
        <pc:sldMkLst>
          <pc:docMk/>
          <pc:sldMk cId="2840474670" sldId="257"/>
        </pc:sldMkLst>
        <pc:spChg chg="mod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2" creationId="{B948CD6F-9FCC-CDE0-FE71-D489BBF2268D}"/>
          </ac:spMkLst>
        </pc:spChg>
        <pc:spChg chg="add del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10" creationId="{5DCB5928-DC7D-4612-9922-441966E15627}"/>
          </ac:spMkLst>
        </pc:spChg>
        <pc:spChg chg="add del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12" creationId="{682C1161-1736-45EC-99B7-33F3CAE9D517}"/>
          </ac:spMkLst>
        </pc:spChg>
        <pc:spChg chg="add del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14" creationId="{84D4DDB8-B68F-45B0-9F62-C4279996F672}"/>
          </ac:spMkLst>
        </pc:spChg>
        <pc:spChg chg="add del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16" creationId="{AF2F604E-43BE-4DC3-B983-E071523364F8}"/>
          </ac:spMkLst>
        </pc:spChg>
        <pc:spChg chg="add del">
          <ac:chgData name="Shoaib Khan" userId="539a85c9-254b-44b5-bd58-c188d0a1ae4a" providerId="ADAL" clId="{458FFDF2-E392-42CF-8901-15299089EF71}" dt="2023-04-12T05:05:15.523" v="234" actId="26606"/>
          <ac:spMkLst>
            <pc:docMk/>
            <pc:sldMk cId="2840474670" sldId="257"/>
            <ac:spMk id="18" creationId="{08C9B587-E65E-4B52-B37C-ABEBB6E87928}"/>
          </ac:spMkLst>
        </pc:spChg>
        <pc:picChg chg="mod">
          <ac:chgData name="Shoaib Khan" userId="539a85c9-254b-44b5-bd58-c188d0a1ae4a" providerId="ADAL" clId="{458FFDF2-E392-42CF-8901-15299089EF71}" dt="2023-04-12T05:05:15.523" v="234" actId="26606"/>
          <ac:picMkLst>
            <pc:docMk/>
            <pc:sldMk cId="2840474670" sldId="257"/>
            <ac:picMk id="5" creationId="{1E9BA94C-24A1-E0C1-5F20-4C76706D6DE7}"/>
          </ac:picMkLst>
        </pc:picChg>
      </pc:sldChg>
      <pc:sldChg chg="addSp delSp modSp mod setBg">
        <pc:chgData name="Shoaib Khan" userId="539a85c9-254b-44b5-bd58-c188d0a1ae4a" providerId="ADAL" clId="{458FFDF2-E392-42CF-8901-15299089EF71}" dt="2023-04-12T05:05:14.263" v="233" actId="26606"/>
        <pc:sldMkLst>
          <pc:docMk/>
          <pc:sldMk cId="533346810" sldId="258"/>
        </pc:sldMkLst>
        <pc:spChg chg="mod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2" creationId="{19442167-EB93-07BE-087C-89B9104C7044}"/>
          </ac:spMkLst>
        </pc:spChg>
        <pc:spChg chg="add del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10" creationId="{5DCB5928-DC7D-4612-9922-441966E15627}"/>
          </ac:spMkLst>
        </pc:spChg>
        <pc:spChg chg="add del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12" creationId="{682C1161-1736-45EC-99B7-33F3CAE9D517}"/>
          </ac:spMkLst>
        </pc:spChg>
        <pc:spChg chg="add del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14" creationId="{84D4DDB8-B68F-45B0-9F62-C4279996F672}"/>
          </ac:spMkLst>
        </pc:spChg>
        <pc:spChg chg="add del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16" creationId="{AF2F604E-43BE-4DC3-B983-E071523364F8}"/>
          </ac:spMkLst>
        </pc:spChg>
        <pc:spChg chg="add del">
          <ac:chgData name="Shoaib Khan" userId="539a85c9-254b-44b5-bd58-c188d0a1ae4a" providerId="ADAL" clId="{458FFDF2-E392-42CF-8901-15299089EF71}" dt="2023-04-12T05:05:14.263" v="233" actId="26606"/>
          <ac:spMkLst>
            <pc:docMk/>
            <pc:sldMk cId="533346810" sldId="258"/>
            <ac:spMk id="18" creationId="{08C9B587-E65E-4B52-B37C-ABEBB6E87928}"/>
          </ac:spMkLst>
        </pc:spChg>
        <pc:picChg chg="mod">
          <ac:chgData name="Shoaib Khan" userId="539a85c9-254b-44b5-bd58-c188d0a1ae4a" providerId="ADAL" clId="{458FFDF2-E392-42CF-8901-15299089EF71}" dt="2023-04-12T05:05:14.263" v="233" actId="26606"/>
          <ac:picMkLst>
            <pc:docMk/>
            <pc:sldMk cId="533346810" sldId="258"/>
            <ac:picMk id="5" creationId="{4D18480E-36F9-F4E9-B9B4-265C09C79CD4}"/>
          </ac:picMkLst>
        </pc:picChg>
      </pc:sldChg>
      <pc:sldChg chg="addSp delSp modSp mod setBg">
        <pc:chgData name="Shoaib Khan" userId="539a85c9-254b-44b5-bd58-c188d0a1ae4a" providerId="ADAL" clId="{458FFDF2-E392-42CF-8901-15299089EF71}" dt="2023-04-12T05:05:13.644" v="232" actId="26606"/>
        <pc:sldMkLst>
          <pc:docMk/>
          <pc:sldMk cId="352436134" sldId="259"/>
        </pc:sldMkLst>
        <pc:spChg chg="mod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2" creationId="{FEAB1B71-4924-B89F-89AA-9F2439B74805}"/>
          </ac:spMkLst>
        </pc:spChg>
        <pc:spChg chg="add del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10" creationId="{5DCB5928-DC7D-4612-9922-441966E15627}"/>
          </ac:spMkLst>
        </pc:spChg>
        <pc:spChg chg="add del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12" creationId="{682C1161-1736-45EC-99B7-33F3CAE9D517}"/>
          </ac:spMkLst>
        </pc:spChg>
        <pc:spChg chg="add del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14" creationId="{84D4DDB8-B68F-45B0-9F62-C4279996F672}"/>
          </ac:spMkLst>
        </pc:spChg>
        <pc:spChg chg="add del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16" creationId="{AF2F604E-43BE-4DC3-B983-E071523364F8}"/>
          </ac:spMkLst>
        </pc:spChg>
        <pc:spChg chg="add del">
          <ac:chgData name="Shoaib Khan" userId="539a85c9-254b-44b5-bd58-c188d0a1ae4a" providerId="ADAL" clId="{458FFDF2-E392-42CF-8901-15299089EF71}" dt="2023-04-12T05:05:13.644" v="232" actId="26606"/>
          <ac:spMkLst>
            <pc:docMk/>
            <pc:sldMk cId="352436134" sldId="259"/>
            <ac:spMk id="18" creationId="{08C9B587-E65E-4B52-B37C-ABEBB6E87928}"/>
          </ac:spMkLst>
        </pc:spChg>
        <pc:picChg chg="mod">
          <ac:chgData name="Shoaib Khan" userId="539a85c9-254b-44b5-bd58-c188d0a1ae4a" providerId="ADAL" clId="{458FFDF2-E392-42CF-8901-15299089EF71}" dt="2023-04-12T05:05:13.644" v="232" actId="26606"/>
          <ac:picMkLst>
            <pc:docMk/>
            <pc:sldMk cId="352436134" sldId="259"/>
            <ac:picMk id="5" creationId="{37C37358-A507-BD6C-440E-19670CE0177F}"/>
          </ac:picMkLst>
        </pc:picChg>
      </pc:sldChg>
      <pc:sldChg chg="modSp mod">
        <pc:chgData name="Shoaib Khan" userId="539a85c9-254b-44b5-bd58-c188d0a1ae4a" providerId="ADAL" clId="{458FFDF2-E392-42CF-8901-15299089EF71}" dt="2023-04-12T04:19:53.856" v="110"/>
        <pc:sldMkLst>
          <pc:docMk/>
          <pc:sldMk cId="3762682971" sldId="260"/>
        </pc:sldMkLst>
        <pc:spChg chg="mod">
          <ac:chgData name="Shoaib Khan" userId="539a85c9-254b-44b5-bd58-c188d0a1ae4a" providerId="ADAL" clId="{458FFDF2-E392-42CF-8901-15299089EF71}" dt="2023-04-12T04:19:53.856" v="110"/>
          <ac:spMkLst>
            <pc:docMk/>
            <pc:sldMk cId="3762682971" sldId="260"/>
            <ac:spMk id="2" creationId="{14415F61-2D5A-2EA0-3587-AC0FEF10A277}"/>
          </ac:spMkLst>
        </pc:spChg>
      </pc:sldChg>
      <pc:sldChg chg="modSp mod">
        <pc:chgData name="Shoaib Khan" userId="539a85c9-254b-44b5-bd58-c188d0a1ae4a" providerId="ADAL" clId="{458FFDF2-E392-42CF-8901-15299089EF71}" dt="2023-04-12T04:19:58.256" v="111"/>
        <pc:sldMkLst>
          <pc:docMk/>
          <pc:sldMk cId="2682859257" sldId="261"/>
        </pc:sldMkLst>
        <pc:spChg chg="mod">
          <ac:chgData name="Shoaib Khan" userId="539a85c9-254b-44b5-bd58-c188d0a1ae4a" providerId="ADAL" clId="{458FFDF2-E392-42CF-8901-15299089EF71}" dt="2023-04-12T04:19:58.256" v="111"/>
          <ac:spMkLst>
            <pc:docMk/>
            <pc:sldMk cId="2682859257" sldId="261"/>
            <ac:spMk id="2" creationId="{472CDB0B-5A0F-D674-4536-9EEFD87C21A1}"/>
          </ac:spMkLst>
        </pc:spChg>
      </pc:sldChg>
      <pc:sldChg chg="addSp delSp modSp new mod">
        <pc:chgData name="Shoaib Khan" userId="539a85c9-254b-44b5-bd58-c188d0a1ae4a" providerId="ADAL" clId="{458FFDF2-E392-42CF-8901-15299089EF71}" dt="2023-04-12T04:20:03" v="112"/>
        <pc:sldMkLst>
          <pc:docMk/>
          <pc:sldMk cId="3963898353" sldId="262"/>
        </pc:sldMkLst>
        <pc:spChg chg="mod">
          <ac:chgData name="Shoaib Khan" userId="539a85c9-254b-44b5-bd58-c188d0a1ae4a" providerId="ADAL" clId="{458FFDF2-E392-42CF-8901-15299089EF71}" dt="2023-04-12T04:20:03" v="112"/>
          <ac:spMkLst>
            <pc:docMk/>
            <pc:sldMk cId="3963898353" sldId="262"/>
            <ac:spMk id="2" creationId="{A76107A4-642C-8F03-3A3A-7D1AB1C93B91}"/>
          </ac:spMkLst>
        </pc:spChg>
        <pc:spChg chg="del">
          <ac:chgData name="Shoaib Khan" userId="539a85c9-254b-44b5-bd58-c188d0a1ae4a" providerId="ADAL" clId="{458FFDF2-E392-42CF-8901-15299089EF71}" dt="2023-04-12T04:03:23.817" v="1" actId="22"/>
          <ac:spMkLst>
            <pc:docMk/>
            <pc:sldMk cId="3963898353" sldId="262"/>
            <ac:spMk id="3" creationId="{FA34842A-BB1E-BE61-2624-A94DCD24B908}"/>
          </ac:spMkLst>
        </pc:spChg>
        <pc:picChg chg="add mod ord">
          <ac:chgData name="Shoaib Khan" userId="539a85c9-254b-44b5-bd58-c188d0a1ae4a" providerId="ADAL" clId="{458FFDF2-E392-42CF-8901-15299089EF71}" dt="2023-04-12T04:03:23.817" v="1" actId="22"/>
          <ac:picMkLst>
            <pc:docMk/>
            <pc:sldMk cId="3963898353" sldId="262"/>
            <ac:picMk id="5" creationId="{A49CFB98-945C-6682-6E28-C54E520F51C8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36:15.455" v="217"/>
        <pc:sldMkLst>
          <pc:docMk/>
          <pc:sldMk cId="3316910772" sldId="263"/>
        </pc:sldMkLst>
        <pc:spChg chg="mod">
          <ac:chgData name="Shoaib Khan" userId="539a85c9-254b-44b5-bd58-c188d0a1ae4a" providerId="ADAL" clId="{458FFDF2-E392-42CF-8901-15299089EF71}" dt="2023-04-12T04:36:15.455" v="217"/>
          <ac:spMkLst>
            <pc:docMk/>
            <pc:sldMk cId="3316910772" sldId="263"/>
            <ac:spMk id="2" creationId="{727A0FE7-25E1-216A-29C3-0A1825305B20}"/>
          </ac:spMkLst>
        </pc:spChg>
        <pc:spChg chg="del">
          <ac:chgData name="Shoaib Khan" userId="539a85c9-254b-44b5-bd58-c188d0a1ae4a" providerId="ADAL" clId="{458FFDF2-E392-42CF-8901-15299089EF71}" dt="2023-04-12T04:04:49.741" v="3" actId="22"/>
          <ac:spMkLst>
            <pc:docMk/>
            <pc:sldMk cId="3316910772" sldId="263"/>
            <ac:spMk id="3" creationId="{EF1C3E57-7781-3FDA-7BB5-C5CCCAEBF917}"/>
          </ac:spMkLst>
        </pc:spChg>
        <pc:picChg chg="add mod ord">
          <ac:chgData name="Shoaib Khan" userId="539a85c9-254b-44b5-bd58-c188d0a1ae4a" providerId="ADAL" clId="{458FFDF2-E392-42CF-8901-15299089EF71}" dt="2023-04-12T04:04:49.741" v="3" actId="22"/>
          <ac:picMkLst>
            <pc:docMk/>
            <pc:sldMk cId="3316910772" sldId="263"/>
            <ac:picMk id="5" creationId="{33CC9A3B-4A3C-C668-6A50-3B0179BBCDC9}"/>
          </ac:picMkLst>
        </pc:picChg>
      </pc:sldChg>
      <pc:sldChg chg="addSp delSp modSp new mod ord">
        <pc:chgData name="Shoaib Khan" userId="539a85c9-254b-44b5-bd58-c188d0a1ae4a" providerId="ADAL" clId="{458FFDF2-E392-42CF-8901-15299089EF71}" dt="2023-04-12T04:20:06.665" v="113"/>
        <pc:sldMkLst>
          <pc:docMk/>
          <pc:sldMk cId="28345766" sldId="264"/>
        </pc:sldMkLst>
        <pc:spChg chg="mod">
          <ac:chgData name="Shoaib Khan" userId="539a85c9-254b-44b5-bd58-c188d0a1ae4a" providerId="ADAL" clId="{458FFDF2-E392-42CF-8901-15299089EF71}" dt="2023-04-12T04:20:06.665" v="113"/>
          <ac:spMkLst>
            <pc:docMk/>
            <pc:sldMk cId="28345766" sldId="264"/>
            <ac:spMk id="2" creationId="{B0696999-F48D-61CB-916E-BC329812E990}"/>
          </ac:spMkLst>
        </pc:spChg>
        <pc:spChg chg="del">
          <ac:chgData name="Shoaib Khan" userId="539a85c9-254b-44b5-bd58-c188d0a1ae4a" providerId="ADAL" clId="{458FFDF2-E392-42CF-8901-15299089EF71}" dt="2023-04-12T04:06:16.586" v="7" actId="22"/>
          <ac:spMkLst>
            <pc:docMk/>
            <pc:sldMk cId="28345766" sldId="264"/>
            <ac:spMk id="3" creationId="{08135724-4321-8D19-4B30-7CB6F0E626CB}"/>
          </ac:spMkLst>
        </pc:spChg>
        <pc:picChg chg="add mod ord">
          <ac:chgData name="Shoaib Khan" userId="539a85c9-254b-44b5-bd58-c188d0a1ae4a" providerId="ADAL" clId="{458FFDF2-E392-42CF-8901-15299089EF71}" dt="2023-04-12T04:06:16.586" v="7" actId="22"/>
          <ac:picMkLst>
            <pc:docMk/>
            <pc:sldMk cId="28345766" sldId="264"/>
            <ac:picMk id="5" creationId="{7B17B5E6-5FFA-C304-A658-28ABE3163A58}"/>
          </ac:picMkLst>
        </pc:picChg>
        <pc:picChg chg="add del">
          <ac:chgData name="Shoaib Khan" userId="539a85c9-254b-44b5-bd58-c188d0a1ae4a" providerId="ADAL" clId="{458FFDF2-E392-42CF-8901-15299089EF71}" dt="2023-04-12T04:07:29.179" v="11" actId="22"/>
          <ac:picMkLst>
            <pc:docMk/>
            <pc:sldMk cId="28345766" sldId="264"/>
            <ac:picMk id="7" creationId="{B2FEE0DE-0AA5-41C8-4EA5-02C9F83EAE04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11.919" v="114"/>
        <pc:sldMkLst>
          <pc:docMk/>
          <pc:sldMk cId="3434212332" sldId="265"/>
        </pc:sldMkLst>
        <pc:spChg chg="mod">
          <ac:chgData name="Shoaib Khan" userId="539a85c9-254b-44b5-bd58-c188d0a1ae4a" providerId="ADAL" clId="{458FFDF2-E392-42CF-8901-15299089EF71}" dt="2023-04-12T04:20:11.919" v="114"/>
          <ac:spMkLst>
            <pc:docMk/>
            <pc:sldMk cId="3434212332" sldId="265"/>
            <ac:spMk id="2" creationId="{58833E03-3F6C-D06C-369F-C8FFC36F5975}"/>
          </ac:spMkLst>
        </pc:spChg>
        <pc:spChg chg="del">
          <ac:chgData name="Shoaib Khan" userId="539a85c9-254b-44b5-bd58-c188d0a1ae4a" providerId="ADAL" clId="{458FFDF2-E392-42CF-8901-15299089EF71}" dt="2023-04-12T04:07:14.855" v="9" actId="22"/>
          <ac:spMkLst>
            <pc:docMk/>
            <pc:sldMk cId="3434212332" sldId="265"/>
            <ac:spMk id="3" creationId="{8CB46655-05A6-7AB9-B468-37C264F44170}"/>
          </ac:spMkLst>
        </pc:spChg>
        <pc:picChg chg="add mod ord">
          <ac:chgData name="Shoaib Khan" userId="539a85c9-254b-44b5-bd58-c188d0a1ae4a" providerId="ADAL" clId="{458FFDF2-E392-42CF-8901-15299089EF71}" dt="2023-04-12T04:07:14.855" v="9" actId="22"/>
          <ac:picMkLst>
            <pc:docMk/>
            <pc:sldMk cId="3434212332" sldId="265"/>
            <ac:picMk id="5" creationId="{B77C05F3-B8C2-C649-BBCB-5660ECE43750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16.345" v="115"/>
        <pc:sldMkLst>
          <pc:docMk/>
          <pc:sldMk cId="1019892683" sldId="266"/>
        </pc:sldMkLst>
        <pc:spChg chg="mod">
          <ac:chgData name="Shoaib Khan" userId="539a85c9-254b-44b5-bd58-c188d0a1ae4a" providerId="ADAL" clId="{458FFDF2-E392-42CF-8901-15299089EF71}" dt="2023-04-12T04:20:16.345" v="115"/>
          <ac:spMkLst>
            <pc:docMk/>
            <pc:sldMk cId="1019892683" sldId="266"/>
            <ac:spMk id="2" creationId="{AB3F7B85-3B99-092A-6283-6A097106472D}"/>
          </ac:spMkLst>
        </pc:spChg>
        <pc:spChg chg="add del">
          <ac:chgData name="Shoaib Khan" userId="539a85c9-254b-44b5-bd58-c188d0a1ae4a" providerId="ADAL" clId="{458FFDF2-E392-42CF-8901-15299089EF71}" dt="2023-04-12T04:08:44.764" v="15" actId="22"/>
          <ac:spMkLst>
            <pc:docMk/>
            <pc:sldMk cId="1019892683" sldId="266"/>
            <ac:spMk id="3" creationId="{2018C384-AB58-BE1E-0982-C6FDD0412589}"/>
          </ac:spMkLst>
        </pc:spChg>
        <pc:picChg chg="add del mod ord">
          <ac:chgData name="Shoaib Khan" userId="539a85c9-254b-44b5-bd58-c188d0a1ae4a" providerId="ADAL" clId="{458FFDF2-E392-42CF-8901-15299089EF71}" dt="2023-04-12T04:08:21.608" v="14" actId="22"/>
          <ac:picMkLst>
            <pc:docMk/>
            <pc:sldMk cId="1019892683" sldId="266"/>
            <ac:picMk id="5" creationId="{F3A3D7A0-AF7F-6AA3-AF1C-9673C7FB6AA1}"/>
          </ac:picMkLst>
        </pc:picChg>
        <pc:picChg chg="add mod ord">
          <ac:chgData name="Shoaib Khan" userId="539a85c9-254b-44b5-bd58-c188d0a1ae4a" providerId="ADAL" clId="{458FFDF2-E392-42CF-8901-15299089EF71}" dt="2023-04-12T04:08:44.764" v="15" actId="22"/>
          <ac:picMkLst>
            <pc:docMk/>
            <pc:sldMk cId="1019892683" sldId="266"/>
            <ac:picMk id="7" creationId="{F321FAF7-2C39-B249-4AEC-EA27C5D624DC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20.273" v="116"/>
        <pc:sldMkLst>
          <pc:docMk/>
          <pc:sldMk cId="729822297" sldId="267"/>
        </pc:sldMkLst>
        <pc:spChg chg="mod">
          <ac:chgData name="Shoaib Khan" userId="539a85c9-254b-44b5-bd58-c188d0a1ae4a" providerId="ADAL" clId="{458FFDF2-E392-42CF-8901-15299089EF71}" dt="2023-04-12T04:20:20.273" v="116"/>
          <ac:spMkLst>
            <pc:docMk/>
            <pc:sldMk cId="729822297" sldId="267"/>
            <ac:spMk id="2" creationId="{B2F79AFB-2223-379A-527E-DB98E3E3C925}"/>
          </ac:spMkLst>
        </pc:spChg>
        <pc:spChg chg="del">
          <ac:chgData name="Shoaib Khan" userId="539a85c9-254b-44b5-bd58-c188d0a1ae4a" providerId="ADAL" clId="{458FFDF2-E392-42CF-8901-15299089EF71}" dt="2023-04-12T04:10:29.863" v="17" actId="22"/>
          <ac:spMkLst>
            <pc:docMk/>
            <pc:sldMk cId="729822297" sldId="267"/>
            <ac:spMk id="3" creationId="{42B8E9AA-2045-FE38-FD8A-64FC325303C0}"/>
          </ac:spMkLst>
        </pc:spChg>
        <pc:spChg chg="add del mod">
          <ac:chgData name="Shoaib Khan" userId="539a85c9-254b-44b5-bd58-c188d0a1ae4a" providerId="ADAL" clId="{458FFDF2-E392-42CF-8901-15299089EF71}" dt="2023-04-12T04:14:20.961" v="24" actId="22"/>
          <ac:spMkLst>
            <pc:docMk/>
            <pc:sldMk cId="729822297" sldId="267"/>
            <ac:spMk id="7" creationId="{C5DB1FDB-9042-D0C2-35E3-31CB5C8D172F}"/>
          </ac:spMkLst>
        </pc:spChg>
        <pc:picChg chg="add del mod ord">
          <ac:chgData name="Shoaib Khan" userId="539a85c9-254b-44b5-bd58-c188d0a1ae4a" providerId="ADAL" clId="{458FFDF2-E392-42CF-8901-15299089EF71}" dt="2023-04-12T04:14:18.224" v="23" actId="478"/>
          <ac:picMkLst>
            <pc:docMk/>
            <pc:sldMk cId="729822297" sldId="267"/>
            <ac:picMk id="5" creationId="{FF40DBBA-EDF9-9DAB-D82C-FD80A15F2210}"/>
          </ac:picMkLst>
        </pc:picChg>
        <pc:picChg chg="add mod ord">
          <ac:chgData name="Shoaib Khan" userId="539a85c9-254b-44b5-bd58-c188d0a1ae4a" providerId="ADAL" clId="{458FFDF2-E392-42CF-8901-15299089EF71}" dt="2023-04-12T04:14:20.961" v="24" actId="22"/>
          <ac:picMkLst>
            <pc:docMk/>
            <pc:sldMk cId="729822297" sldId="267"/>
            <ac:picMk id="9" creationId="{A00C6AB8-6D62-C6C4-7327-853E6942B000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23.137" v="117"/>
        <pc:sldMkLst>
          <pc:docMk/>
          <pc:sldMk cId="4084793506" sldId="268"/>
        </pc:sldMkLst>
        <pc:spChg chg="mod">
          <ac:chgData name="Shoaib Khan" userId="539a85c9-254b-44b5-bd58-c188d0a1ae4a" providerId="ADAL" clId="{458FFDF2-E392-42CF-8901-15299089EF71}" dt="2023-04-12T04:20:23.137" v="117"/>
          <ac:spMkLst>
            <pc:docMk/>
            <pc:sldMk cId="4084793506" sldId="268"/>
            <ac:spMk id="2" creationId="{EB1BBC16-A59F-A5C5-C0E1-706A6397D8BE}"/>
          </ac:spMkLst>
        </pc:spChg>
        <pc:spChg chg="del">
          <ac:chgData name="Shoaib Khan" userId="539a85c9-254b-44b5-bd58-c188d0a1ae4a" providerId="ADAL" clId="{458FFDF2-E392-42CF-8901-15299089EF71}" dt="2023-04-12T04:11:13.615" v="19" actId="22"/>
          <ac:spMkLst>
            <pc:docMk/>
            <pc:sldMk cId="4084793506" sldId="268"/>
            <ac:spMk id="3" creationId="{E8682CE2-2DAC-84D1-9601-674714680804}"/>
          </ac:spMkLst>
        </pc:spChg>
        <pc:picChg chg="add mod ord">
          <ac:chgData name="Shoaib Khan" userId="539a85c9-254b-44b5-bd58-c188d0a1ae4a" providerId="ADAL" clId="{458FFDF2-E392-42CF-8901-15299089EF71}" dt="2023-04-12T04:11:13.615" v="19" actId="22"/>
          <ac:picMkLst>
            <pc:docMk/>
            <pc:sldMk cId="4084793506" sldId="268"/>
            <ac:picMk id="5" creationId="{4CFB3478-97CD-0BDA-4DC2-9BF0F05C69E0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34.002" v="118"/>
        <pc:sldMkLst>
          <pc:docMk/>
          <pc:sldMk cId="3091622700" sldId="269"/>
        </pc:sldMkLst>
        <pc:spChg chg="mod">
          <ac:chgData name="Shoaib Khan" userId="539a85c9-254b-44b5-bd58-c188d0a1ae4a" providerId="ADAL" clId="{458FFDF2-E392-42CF-8901-15299089EF71}" dt="2023-04-12T04:20:34.002" v="118"/>
          <ac:spMkLst>
            <pc:docMk/>
            <pc:sldMk cId="3091622700" sldId="269"/>
            <ac:spMk id="2" creationId="{382E47EF-C2CF-9B50-C99A-B820526A1413}"/>
          </ac:spMkLst>
        </pc:spChg>
        <pc:spChg chg="add del">
          <ac:chgData name="Shoaib Khan" userId="539a85c9-254b-44b5-bd58-c188d0a1ae4a" providerId="ADAL" clId="{458FFDF2-E392-42CF-8901-15299089EF71}" dt="2023-04-12T04:15:17.201" v="25" actId="22"/>
          <ac:spMkLst>
            <pc:docMk/>
            <pc:sldMk cId="3091622700" sldId="269"/>
            <ac:spMk id="3" creationId="{D744A533-5FAF-7017-0054-8A96BEA00F46}"/>
          </ac:spMkLst>
        </pc:spChg>
        <pc:picChg chg="add del mod ord">
          <ac:chgData name="Shoaib Khan" userId="539a85c9-254b-44b5-bd58-c188d0a1ae4a" providerId="ADAL" clId="{458FFDF2-E392-42CF-8901-15299089EF71}" dt="2023-04-12T04:11:53.228" v="22" actId="22"/>
          <ac:picMkLst>
            <pc:docMk/>
            <pc:sldMk cId="3091622700" sldId="269"/>
            <ac:picMk id="5" creationId="{70279616-54F6-1C1F-F23A-CBCFBAD667F8}"/>
          </ac:picMkLst>
        </pc:picChg>
        <pc:picChg chg="add mod ord">
          <ac:chgData name="Shoaib Khan" userId="539a85c9-254b-44b5-bd58-c188d0a1ae4a" providerId="ADAL" clId="{458FFDF2-E392-42CF-8901-15299089EF71}" dt="2023-04-12T04:15:17.201" v="25" actId="22"/>
          <ac:picMkLst>
            <pc:docMk/>
            <pc:sldMk cId="3091622700" sldId="269"/>
            <ac:picMk id="7" creationId="{A99F3089-8EC2-B484-39E0-58E7EC101C5F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0:37.362" v="119"/>
        <pc:sldMkLst>
          <pc:docMk/>
          <pc:sldMk cId="514927753" sldId="270"/>
        </pc:sldMkLst>
        <pc:spChg chg="mod">
          <ac:chgData name="Shoaib Khan" userId="539a85c9-254b-44b5-bd58-c188d0a1ae4a" providerId="ADAL" clId="{458FFDF2-E392-42CF-8901-15299089EF71}" dt="2023-04-12T04:20:37.362" v="119"/>
          <ac:spMkLst>
            <pc:docMk/>
            <pc:sldMk cId="514927753" sldId="270"/>
            <ac:spMk id="2" creationId="{EE0CD7DF-EE59-8813-9E22-9857225F78F1}"/>
          </ac:spMkLst>
        </pc:spChg>
        <pc:spChg chg="del">
          <ac:chgData name="Shoaib Khan" userId="539a85c9-254b-44b5-bd58-c188d0a1ae4a" providerId="ADAL" clId="{458FFDF2-E392-42CF-8901-15299089EF71}" dt="2023-04-12T04:17:29.458" v="27" actId="22"/>
          <ac:spMkLst>
            <pc:docMk/>
            <pc:sldMk cId="514927753" sldId="270"/>
            <ac:spMk id="3" creationId="{F2D4A854-3F90-743E-2E83-2B731B375C7A}"/>
          </ac:spMkLst>
        </pc:spChg>
        <pc:picChg chg="add mod ord">
          <ac:chgData name="Shoaib Khan" userId="539a85c9-254b-44b5-bd58-c188d0a1ae4a" providerId="ADAL" clId="{458FFDF2-E392-42CF-8901-15299089EF71}" dt="2023-04-12T04:17:29.458" v="27" actId="22"/>
          <ac:picMkLst>
            <pc:docMk/>
            <pc:sldMk cId="514927753" sldId="270"/>
            <ac:picMk id="5" creationId="{F8F8F28D-9E2C-BC13-7814-DA7C483AE47D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2:29.542" v="143" actId="22"/>
        <pc:sldMkLst>
          <pc:docMk/>
          <pc:sldMk cId="1368450704" sldId="271"/>
        </pc:sldMkLst>
        <pc:spChg chg="mod">
          <ac:chgData name="Shoaib Khan" userId="539a85c9-254b-44b5-bd58-c188d0a1ae4a" providerId="ADAL" clId="{458FFDF2-E392-42CF-8901-15299089EF71}" dt="2023-04-12T04:22:07.790" v="142" actId="20577"/>
          <ac:spMkLst>
            <pc:docMk/>
            <pc:sldMk cId="1368450704" sldId="271"/>
            <ac:spMk id="2" creationId="{8198FE53-C4E3-F1B7-D008-988226DE896F}"/>
          </ac:spMkLst>
        </pc:spChg>
        <pc:spChg chg="del">
          <ac:chgData name="Shoaib Khan" userId="539a85c9-254b-44b5-bd58-c188d0a1ae4a" providerId="ADAL" clId="{458FFDF2-E392-42CF-8901-15299089EF71}" dt="2023-04-12T04:22:29.542" v="143" actId="22"/>
          <ac:spMkLst>
            <pc:docMk/>
            <pc:sldMk cId="1368450704" sldId="271"/>
            <ac:spMk id="3" creationId="{B2EA900F-5729-E146-F434-B00EF3670E28}"/>
          </ac:spMkLst>
        </pc:spChg>
        <pc:picChg chg="add mod ord">
          <ac:chgData name="Shoaib Khan" userId="539a85c9-254b-44b5-bd58-c188d0a1ae4a" providerId="ADAL" clId="{458FFDF2-E392-42CF-8901-15299089EF71}" dt="2023-04-12T04:22:29.542" v="143" actId="22"/>
          <ac:picMkLst>
            <pc:docMk/>
            <pc:sldMk cId="1368450704" sldId="271"/>
            <ac:picMk id="5" creationId="{32E56574-A782-4715-9D8F-E2C7ED7999B4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24:45.582" v="196" actId="20577"/>
        <pc:sldMkLst>
          <pc:docMk/>
          <pc:sldMk cId="1219729238" sldId="272"/>
        </pc:sldMkLst>
        <pc:spChg chg="mod">
          <ac:chgData name="Shoaib Khan" userId="539a85c9-254b-44b5-bd58-c188d0a1ae4a" providerId="ADAL" clId="{458FFDF2-E392-42CF-8901-15299089EF71}" dt="2023-04-12T04:24:45.582" v="196" actId="20577"/>
          <ac:spMkLst>
            <pc:docMk/>
            <pc:sldMk cId="1219729238" sldId="272"/>
            <ac:spMk id="2" creationId="{C6857B8D-BF4F-3E2A-CDE4-05C6DBB85BD3}"/>
          </ac:spMkLst>
        </pc:spChg>
        <pc:spChg chg="del">
          <ac:chgData name="Shoaib Khan" userId="539a85c9-254b-44b5-bd58-c188d0a1ae4a" providerId="ADAL" clId="{458FFDF2-E392-42CF-8901-15299089EF71}" dt="2023-04-12T04:23:53.801" v="145" actId="22"/>
          <ac:spMkLst>
            <pc:docMk/>
            <pc:sldMk cId="1219729238" sldId="272"/>
            <ac:spMk id="3" creationId="{90759E5A-3CF9-2773-9C14-D6A90697AE55}"/>
          </ac:spMkLst>
        </pc:spChg>
        <pc:picChg chg="add mod ord">
          <ac:chgData name="Shoaib Khan" userId="539a85c9-254b-44b5-bd58-c188d0a1ae4a" providerId="ADAL" clId="{458FFDF2-E392-42CF-8901-15299089EF71}" dt="2023-04-12T04:23:53.801" v="145" actId="22"/>
          <ac:picMkLst>
            <pc:docMk/>
            <pc:sldMk cId="1219729238" sldId="272"/>
            <ac:picMk id="5" creationId="{33D6DE75-D7E7-9F79-99B0-6929BE1857C9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35:38.365" v="211"/>
        <pc:sldMkLst>
          <pc:docMk/>
          <pc:sldMk cId="2410629381" sldId="273"/>
        </pc:sldMkLst>
        <pc:spChg chg="mod">
          <ac:chgData name="Shoaib Khan" userId="539a85c9-254b-44b5-bd58-c188d0a1ae4a" providerId="ADAL" clId="{458FFDF2-E392-42CF-8901-15299089EF71}" dt="2023-04-12T04:35:38.365" v="211"/>
          <ac:spMkLst>
            <pc:docMk/>
            <pc:sldMk cId="2410629381" sldId="273"/>
            <ac:spMk id="2" creationId="{BA1BA9DD-306D-652A-8D2B-DE5CA4C4D199}"/>
          </ac:spMkLst>
        </pc:spChg>
        <pc:spChg chg="del">
          <ac:chgData name="Shoaib Khan" userId="539a85c9-254b-44b5-bd58-c188d0a1ae4a" providerId="ADAL" clId="{458FFDF2-E392-42CF-8901-15299089EF71}" dt="2023-04-12T04:27:11.111" v="198" actId="22"/>
          <ac:spMkLst>
            <pc:docMk/>
            <pc:sldMk cId="2410629381" sldId="273"/>
            <ac:spMk id="3" creationId="{ADF57B22-DD32-CB0F-22DB-18D842BC1CCD}"/>
          </ac:spMkLst>
        </pc:spChg>
        <pc:picChg chg="add mod ord">
          <ac:chgData name="Shoaib Khan" userId="539a85c9-254b-44b5-bd58-c188d0a1ae4a" providerId="ADAL" clId="{458FFDF2-E392-42CF-8901-15299089EF71}" dt="2023-04-12T04:27:11.111" v="198" actId="22"/>
          <ac:picMkLst>
            <pc:docMk/>
            <pc:sldMk cId="2410629381" sldId="273"/>
            <ac:picMk id="5" creationId="{E4D84F1E-11D2-7A76-4E50-36D7A6F86B5E}"/>
          </ac:picMkLst>
        </pc:picChg>
      </pc:sldChg>
      <pc:sldChg chg="addSp delSp modSp new mod setBg">
        <pc:chgData name="Shoaib Khan" userId="539a85c9-254b-44b5-bd58-c188d0a1ae4a" providerId="ADAL" clId="{458FFDF2-E392-42CF-8901-15299089EF71}" dt="2023-04-12T05:03:42.979" v="227" actId="26606"/>
        <pc:sldMkLst>
          <pc:docMk/>
          <pc:sldMk cId="2162303809" sldId="274"/>
        </pc:sldMkLst>
        <pc:spChg chg="mod">
          <ac:chgData name="Shoaib Khan" userId="539a85c9-254b-44b5-bd58-c188d0a1ae4a" providerId="ADAL" clId="{458FFDF2-E392-42CF-8901-15299089EF71}" dt="2023-04-12T05:03:42.979" v="227" actId="26606"/>
          <ac:spMkLst>
            <pc:docMk/>
            <pc:sldMk cId="2162303809" sldId="274"/>
            <ac:spMk id="2" creationId="{2E67EA45-744E-CD09-3DF5-65AA74777553}"/>
          </ac:spMkLst>
        </pc:spChg>
        <pc:spChg chg="del">
          <ac:chgData name="Shoaib Khan" userId="539a85c9-254b-44b5-bd58-c188d0a1ae4a" providerId="ADAL" clId="{458FFDF2-E392-42CF-8901-15299089EF71}" dt="2023-04-12T04:29:27.735" v="200" actId="22"/>
          <ac:spMkLst>
            <pc:docMk/>
            <pc:sldMk cId="2162303809" sldId="274"/>
            <ac:spMk id="3" creationId="{4D9EA168-9E5C-6CD3-0CB8-083024DD3521}"/>
          </ac:spMkLst>
        </pc:spChg>
        <pc:spChg chg="add">
          <ac:chgData name="Shoaib Khan" userId="539a85c9-254b-44b5-bd58-c188d0a1ae4a" providerId="ADAL" clId="{458FFDF2-E392-42CF-8901-15299089EF71}" dt="2023-04-12T05:03:42.979" v="227" actId="26606"/>
          <ac:spMkLst>
            <pc:docMk/>
            <pc:sldMk cId="2162303809" sldId="274"/>
            <ac:spMk id="10" creationId="{D12DDE76-C203-4047-9998-63900085B5E8}"/>
          </ac:spMkLst>
        </pc:spChg>
        <pc:picChg chg="add mod ord">
          <ac:chgData name="Shoaib Khan" userId="539a85c9-254b-44b5-bd58-c188d0a1ae4a" providerId="ADAL" clId="{458FFDF2-E392-42CF-8901-15299089EF71}" dt="2023-04-12T05:03:42.979" v="227" actId="26606"/>
          <ac:picMkLst>
            <pc:docMk/>
            <pc:sldMk cId="2162303809" sldId="274"/>
            <ac:picMk id="5" creationId="{94D76EB5-D48B-7B76-E4EB-86BFF3863B1B}"/>
          </ac:picMkLst>
        </pc:picChg>
      </pc:sldChg>
      <pc:sldChg chg="addSp delSp modSp new mod ord">
        <pc:chgData name="Shoaib Khan" userId="539a85c9-254b-44b5-bd58-c188d0a1ae4a" providerId="ADAL" clId="{458FFDF2-E392-42CF-8901-15299089EF71}" dt="2023-04-12T04:35:48.220" v="213"/>
        <pc:sldMkLst>
          <pc:docMk/>
          <pc:sldMk cId="2298004916" sldId="275"/>
        </pc:sldMkLst>
        <pc:spChg chg="mod">
          <ac:chgData name="Shoaib Khan" userId="539a85c9-254b-44b5-bd58-c188d0a1ae4a" providerId="ADAL" clId="{458FFDF2-E392-42CF-8901-15299089EF71}" dt="2023-04-12T04:35:48.220" v="213"/>
          <ac:spMkLst>
            <pc:docMk/>
            <pc:sldMk cId="2298004916" sldId="275"/>
            <ac:spMk id="2" creationId="{21BF1E3B-AD5E-B6BA-A8DF-F6460DB32D85}"/>
          </ac:spMkLst>
        </pc:spChg>
        <pc:spChg chg="del">
          <ac:chgData name="Shoaib Khan" userId="539a85c9-254b-44b5-bd58-c188d0a1ae4a" providerId="ADAL" clId="{458FFDF2-E392-42CF-8901-15299089EF71}" dt="2023-04-12T04:30:37.031" v="204" actId="22"/>
          <ac:spMkLst>
            <pc:docMk/>
            <pc:sldMk cId="2298004916" sldId="275"/>
            <ac:spMk id="3" creationId="{1DB60195-67A4-D7FA-2F9A-A7C05968119C}"/>
          </ac:spMkLst>
        </pc:spChg>
        <pc:picChg chg="add mod ord">
          <ac:chgData name="Shoaib Khan" userId="539a85c9-254b-44b5-bd58-c188d0a1ae4a" providerId="ADAL" clId="{458FFDF2-E392-42CF-8901-15299089EF71}" dt="2023-04-12T04:30:37.031" v="204" actId="22"/>
          <ac:picMkLst>
            <pc:docMk/>
            <pc:sldMk cId="2298004916" sldId="275"/>
            <ac:picMk id="5" creationId="{953BF20E-784E-6FF6-71BA-DC1F8258E9B5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35:50.942" v="214"/>
        <pc:sldMkLst>
          <pc:docMk/>
          <pc:sldMk cId="1943158770" sldId="276"/>
        </pc:sldMkLst>
        <pc:spChg chg="mod">
          <ac:chgData name="Shoaib Khan" userId="539a85c9-254b-44b5-bd58-c188d0a1ae4a" providerId="ADAL" clId="{458FFDF2-E392-42CF-8901-15299089EF71}" dt="2023-04-12T04:35:50.942" v="214"/>
          <ac:spMkLst>
            <pc:docMk/>
            <pc:sldMk cId="1943158770" sldId="276"/>
            <ac:spMk id="2" creationId="{EF554B70-1D5F-C82E-24CB-EFA9F11F34B6}"/>
          </ac:spMkLst>
        </pc:spChg>
        <pc:spChg chg="del">
          <ac:chgData name="Shoaib Khan" userId="539a85c9-254b-44b5-bd58-c188d0a1ae4a" providerId="ADAL" clId="{458FFDF2-E392-42CF-8901-15299089EF71}" dt="2023-04-12T04:32:20.676" v="206" actId="22"/>
          <ac:spMkLst>
            <pc:docMk/>
            <pc:sldMk cId="1943158770" sldId="276"/>
            <ac:spMk id="3" creationId="{14607C6B-AEF3-9C52-A3AC-065F388A228E}"/>
          </ac:spMkLst>
        </pc:spChg>
        <pc:picChg chg="add mod ord">
          <ac:chgData name="Shoaib Khan" userId="539a85c9-254b-44b5-bd58-c188d0a1ae4a" providerId="ADAL" clId="{458FFDF2-E392-42CF-8901-15299089EF71}" dt="2023-04-12T04:32:20.676" v="206" actId="22"/>
          <ac:picMkLst>
            <pc:docMk/>
            <pc:sldMk cId="1943158770" sldId="276"/>
            <ac:picMk id="5" creationId="{42FD368A-2D1D-CD82-FCA4-8D180228ECEA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35:54.222" v="215"/>
        <pc:sldMkLst>
          <pc:docMk/>
          <pc:sldMk cId="2055397935" sldId="277"/>
        </pc:sldMkLst>
        <pc:spChg chg="mod">
          <ac:chgData name="Shoaib Khan" userId="539a85c9-254b-44b5-bd58-c188d0a1ae4a" providerId="ADAL" clId="{458FFDF2-E392-42CF-8901-15299089EF71}" dt="2023-04-12T04:35:54.222" v="215"/>
          <ac:spMkLst>
            <pc:docMk/>
            <pc:sldMk cId="2055397935" sldId="277"/>
            <ac:spMk id="2" creationId="{FEBAE883-B4F7-9DC3-C1BB-B616D79D1C39}"/>
          </ac:spMkLst>
        </pc:spChg>
        <pc:spChg chg="del">
          <ac:chgData name="Shoaib Khan" userId="539a85c9-254b-44b5-bd58-c188d0a1ae4a" providerId="ADAL" clId="{458FFDF2-E392-42CF-8901-15299089EF71}" dt="2023-04-12T04:33:12.412" v="208" actId="22"/>
          <ac:spMkLst>
            <pc:docMk/>
            <pc:sldMk cId="2055397935" sldId="277"/>
            <ac:spMk id="3" creationId="{E8CB0913-5F65-840B-A80D-4C3DF02F037E}"/>
          </ac:spMkLst>
        </pc:spChg>
        <pc:picChg chg="add mod ord">
          <ac:chgData name="Shoaib Khan" userId="539a85c9-254b-44b5-bd58-c188d0a1ae4a" providerId="ADAL" clId="{458FFDF2-E392-42CF-8901-15299089EF71}" dt="2023-04-12T04:33:12.412" v="208" actId="22"/>
          <ac:picMkLst>
            <pc:docMk/>
            <pc:sldMk cId="2055397935" sldId="277"/>
            <ac:picMk id="5" creationId="{6955096F-9A72-3FC1-9D1F-C8CD8D6FD8E2}"/>
          </ac:picMkLst>
        </pc:picChg>
      </pc:sldChg>
      <pc:sldChg chg="addSp delSp modSp new mod">
        <pc:chgData name="Shoaib Khan" userId="539a85c9-254b-44b5-bd58-c188d0a1ae4a" providerId="ADAL" clId="{458FFDF2-E392-42CF-8901-15299089EF71}" dt="2023-04-12T04:54:45.154" v="221" actId="21"/>
        <pc:sldMkLst>
          <pc:docMk/>
          <pc:sldMk cId="1054730845" sldId="278"/>
        </pc:sldMkLst>
        <pc:spChg chg="mod">
          <ac:chgData name="Shoaib Khan" userId="539a85c9-254b-44b5-bd58-c188d0a1ae4a" providerId="ADAL" clId="{458FFDF2-E392-42CF-8901-15299089EF71}" dt="2023-04-12T04:35:56.775" v="216"/>
          <ac:spMkLst>
            <pc:docMk/>
            <pc:sldMk cId="1054730845" sldId="278"/>
            <ac:spMk id="2" creationId="{8187C687-D000-A1D2-90D3-9B2C82FF4FCC}"/>
          </ac:spMkLst>
        </pc:spChg>
        <pc:spChg chg="del">
          <ac:chgData name="Shoaib Khan" userId="539a85c9-254b-44b5-bd58-c188d0a1ae4a" providerId="ADAL" clId="{458FFDF2-E392-42CF-8901-15299089EF71}" dt="2023-04-12T04:34:37.532" v="210" actId="22"/>
          <ac:spMkLst>
            <pc:docMk/>
            <pc:sldMk cId="1054730845" sldId="278"/>
            <ac:spMk id="3" creationId="{D48ABBBC-3695-9468-8ED2-0261E2A3FB78}"/>
          </ac:spMkLst>
        </pc:spChg>
        <pc:picChg chg="add mod ord">
          <ac:chgData name="Shoaib Khan" userId="539a85c9-254b-44b5-bd58-c188d0a1ae4a" providerId="ADAL" clId="{458FFDF2-E392-42CF-8901-15299089EF71}" dt="2023-04-12T04:34:37.532" v="210" actId="22"/>
          <ac:picMkLst>
            <pc:docMk/>
            <pc:sldMk cId="1054730845" sldId="278"/>
            <ac:picMk id="5" creationId="{12DA29C5-D5CC-87A5-D5F6-0011D61E8A30}"/>
          </ac:picMkLst>
        </pc:picChg>
        <pc:picChg chg="add del mod">
          <ac:chgData name="Shoaib Khan" userId="539a85c9-254b-44b5-bd58-c188d0a1ae4a" providerId="ADAL" clId="{458FFDF2-E392-42CF-8901-15299089EF71}" dt="2023-04-12T04:54:45.154" v="221" actId="21"/>
          <ac:picMkLst>
            <pc:docMk/>
            <pc:sldMk cId="1054730845" sldId="278"/>
            <ac:picMk id="1026" creationId="{8520A708-EB1F-63CE-2330-A9B5EF95C007}"/>
          </ac:picMkLst>
        </pc:picChg>
      </pc:sldChg>
      <pc:sldChg chg="addSp delSp modSp new mod setBg">
        <pc:chgData name="Shoaib Khan" userId="539a85c9-254b-44b5-bd58-c188d0a1ae4a" providerId="ADAL" clId="{458FFDF2-E392-42CF-8901-15299089EF71}" dt="2023-04-12T04:54:57.842" v="226" actId="26606"/>
        <pc:sldMkLst>
          <pc:docMk/>
          <pc:sldMk cId="3003962032" sldId="279"/>
        </pc:sldMkLst>
        <pc:spChg chg="del">
          <ac:chgData name="Shoaib Khan" userId="539a85c9-254b-44b5-bd58-c188d0a1ae4a" providerId="ADAL" clId="{458FFDF2-E392-42CF-8901-15299089EF71}" dt="2023-04-12T04:54:57.842" v="226" actId="26606"/>
          <ac:spMkLst>
            <pc:docMk/>
            <pc:sldMk cId="3003962032" sldId="279"/>
            <ac:spMk id="2" creationId="{2EAE541D-3ACE-6BDD-0C60-E1AB479F71F8}"/>
          </ac:spMkLst>
        </pc:spChg>
        <pc:spChg chg="del">
          <ac:chgData name="Shoaib Khan" userId="539a85c9-254b-44b5-bd58-c188d0a1ae4a" providerId="ADAL" clId="{458FFDF2-E392-42CF-8901-15299089EF71}" dt="2023-04-12T04:54:51.906" v="223"/>
          <ac:spMkLst>
            <pc:docMk/>
            <pc:sldMk cId="3003962032" sldId="279"/>
            <ac:spMk id="3" creationId="{DF346539-D993-1F4A-1B94-5BAAD1F77E41}"/>
          </ac:spMkLst>
        </pc:spChg>
        <pc:picChg chg="add mod">
          <ac:chgData name="Shoaib Khan" userId="539a85c9-254b-44b5-bd58-c188d0a1ae4a" providerId="ADAL" clId="{458FFDF2-E392-42CF-8901-15299089EF71}" dt="2023-04-12T04:54:57.842" v="226" actId="26606"/>
          <ac:picMkLst>
            <pc:docMk/>
            <pc:sldMk cId="3003962032" sldId="279"/>
            <ac:picMk id="4" creationId="{E6B7BF5A-08B1-7E17-494D-6C453B9B4B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1CCF-99E9-695F-09F3-B1FA0E450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8AC93-D409-10AB-9585-99EAB3FCC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571B0-ECA4-690B-D361-B2ABB3A5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F9C3-7950-A6B2-D45F-69DB4324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A3AC3-7DA6-A491-DD81-44951902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844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99EF-A2C4-578F-11C1-7103BB13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A42B1-D565-C155-CAFB-9B5F8539B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C756F-A90C-82CC-154C-77755DBF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ADA6A-91BB-35F3-68AE-023F752E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9A57-2AC7-ABD1-E2F3-93EC32EA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6897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AC69C-0203-8AFF-18F8-CB76C05B8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C55D1-2AD6-1C81-7503-26D462545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DB48-3393-F51B-A2A3-A0372085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FDA02-5BF8-6AF6-1945-A41C3496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B1FC8-10F8-D827-7254-FF8A303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04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2AD1-C295-5AED-46A0-93292BBD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F91B-FD9F-5D4C-6BD9-389A93D8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74B0-2088-BBC2-E778-CA178951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A9D29-74C9-4A3D-8D55-AA1B8214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5EDF-9ADC-9686-4C9A-C85536CC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4844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26D2-11C7-C28D-7B62-54D96464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7434-E662-5A60-EBDB-0A332F37A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ED553-7B6D-2CD1-E0C1-6792A610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6F8F4-A3EC-F215-FA48-9D6827C2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27C25-8660-1B41-779D-38D15CC6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8809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C4FC-0A06-9204-1C13-1E0AF53A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1F00-E70D-CD5B-0C16-B396E8658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4778-D5F0-C55B-5D77-5435DB402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EF6F5-8C0C-CE4F-10ED-C1177778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1CB22-3840-8714-9044-AF5431F8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B5041-F4EE-3BE4-BF88-A961F56A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8533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A3D4-0CA6-A320-6E4C-52A7E326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3BBCD-680F-9D2C-B1E4-BF987C0EA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6B67-A830-FE85-1CA5-8149D11B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FA87A-A678-0BCD-C9FA-3A7227052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5FECF-6852-7692-EC72-B83C37B5B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E2DB8-3C22-5C61-8B77-8EEDD42C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173AD-48FB-EF49-33E1-E2868944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DBF539-69A1-E9A3-D20E-51610FA7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130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7880-32C6-6F4D-1B2C-3FB3974D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4DB00-DC7E-8FF5-855D-D00E248E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D5317-2DE6-D1F8-BE49-0187A9AD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3244-C1F8-F249-1712-D09F8C11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2651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B8C7E-B073-FA15-6A33-0829B0936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10D87-E0FF-6123-B78A-BC53370C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64C93-5E54-3F88-2557-640A824A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8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E8CF-6B1F-3254-D33E-137BAD55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2776-4DBE-C1FA-8EB3-6DF6EAEEF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B8FF4-E25E-ACC7-442F-139F4B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7FAC7-7F54-3B44-328C-6F97CE60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278E-6372-A767-0B79-E052A5D8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E0875-CD78-EA5D-A5DE-CD274850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762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51E6-63B8-950A-55C9-8B83B8CD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5C6CD-9E46-A362-1071-91885DA7B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83F7-C400-F017-73F4-AE746F045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1300E-4FE4-5567-2EB1-2BA40AFC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C71E-CB3C-4C89-BB59-047C76F4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4A323-E07E-8ACD-0F39-62279D5C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90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84F20-FF55-332F-B116-39957275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B953C-AE9B-E0A9-75B8-4E0E8DE75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242C-5BFA-B722-BFA8-356C13795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B8FF8-6F80-44B4-AD38-FEBC011CAD44}" type="datetimeFigureOut">
              <a:rPr lang="en-PK" smtClean="0"/>
              <a:t>12/04/2023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ECED-9A15-8F09-B4F9-412F5C1ED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A0D8E-7C31-040B-BECA-C612D2EF8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E1EF9-B7BD-4E74-84CE-48841871C01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048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1411-6607-BF40-89E8-CFBCF96E9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Sentiment Analysis using </a:t>
            </a:r>
            <a:br>
              <a:rPr lang="en-US"/>
            </a:br>
            <a:r>
              <a:rPr lang="en-US"/>
              <a:t>Multinomial and Bernoulli Naïve Bayes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7798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3E03-3F6C-D06C-369F-C8FFC36F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C05F3-B8C2-C649-BBCB-5660ECE43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848" y="1825625"/>
            <a:ext cx="9160303" cy="4351338"/>
          </a:xfrm>
        </p:spPr>
      </p:pic>
    </p:spTree>
    <p:extLst>
      <p:ext uri="{BB962C8B-B14F-4D97-AF65-F5344CB8AC3E}">
        <p14:creationId xmlns:p14="http://schemas.microsoft.com/office/powerpoint/2010/main" val="343421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7B85-3B99-092A-6283-6A097106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21FAF7-2C39-B249-4AEC-EA27C5D6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563" y="1825625"/>
            <a:ext cx="8548873" cy="4351338"/>
          </a:xfrm>
        </p:spPr>
      </p:pic>
    </p:spTree>
    <p:extLst>
      <p:ext uri="{BB962C8B-B14F-4D97-AF65-F5344CB8AC3E}">
        <p14:creationId xmlns:p14="http://schemas.microsoft.com/office/powerpoint/2010/main" val="101989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9AFB-2223-379A-527E-DB98E3E3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C6AB8-6D62-C6C4-7327-853E6942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777" y="1825625"/>
            <a:ext cx="7958446" cy="4351338"/>
          </a:xfrm>
        </p:spPr>
      </p:pic>
    </p:spTree>
    <p:extLst>
      <p:ext uri="{BB962C8B-B14F-4D97-AF65-F5344CB8AC3E}">
        <p14:creationId xmlns:p14="http://schemas.microsoft.com/office/powerpoint/2010/main" val="72982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BC16-A59F-A5C5-C0E1-706A6397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B3478-97CD-0BDA-4DC2-9BF0F05C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67" y="1825625"/>
            <a:ext cx="9874465" cy="4351338"/>
          </a:xfrm>
        </p:spPr>
      </p:pic>
    </p:spTree>
    <p:extLst>
      <p:ext uri="{BB962C8B-B14F-4D97-AF65-F5344CB8AC3E}">
        <p14:creationId xmlns:p14="http://schemas.microsoft.com/office/powerpoint/2010/main" val="408479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47EF-C2CF-9B50-C99A-B820526A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F3089-8EC2-B484-39E0-58E7EC101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292" y="1825625"/>
            <a:ext cx="8139416" cy="4351338"/>
          </a:xfrm>
        </p:spPr>
      </p:pic>
    </p:spTree>
    <p:extLst>
      <p:ext uri="{BB962C8B-B14F-4D97-AF65-F5344CB8AC3E}">
        <p14:creationId xmlns:p14="http://schemas.microsoft.com/office/powerpoint/2010/main" val="30916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D7DF-EE59-8813-9E22-9857225F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8F28D-9E2C-BC13-7814-DA7C483AE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233" y="1825625"/>
            <a:ext cx="8397533" cy="4351338"/>
          </a:xfrm>
        </p:spPr>
      </p:pic>
    </p:spTree>
    <p:extLst>
      <p:ext uri="{BB962C8B-B14F-4D97-AF65-F5344CB8AC3E}">
        <p14:creationId xmlns:p14="http://schemas.microsoft.com/office/powerpoint/2010/main" val="51492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FE53-C4E3-F1B7-D008-988226DE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Naïve Bayes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56574-A782-4715-9D8F-E2C7ED799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735" y="1825625"/>
            <a:ext cx="3540529" cy="4351338"/>
          </a:xfrm>
        </p:spPr>
      </p:pic>
    </p:spTree>
    <p:extLst>
      <p:ext uri="{BB962C8B-B14F-4D97-AF65-F5344CB8AC3E}">
        <p14:creationId xmlns:p14="http://schemas.microsoft.com/office/powerpoint/2010/main" val="136845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7B8D-BF4F-3E2A-CDE4-05C6DBB8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6DE75-D7E7-9F79-99B0-6929BE18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69" y="1825625"/>
            <a:ext cx="9907661" cy="4351338"/>
          </a:xfrm>
        </p:spPr>
      </p:pic>
    </p:spTree>
    <p:extLst>
      <p:ext uri="{BB962C8B-B14F-4D97-AF65-F5344CB8AC3E}">
        <p14:creationId xmlns:p14="http://schemas.microsoft.com/office/powerpoint/2010/main" val="121972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A9DD-306D-652A-8D2B-DE5CA4C4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84F1E-11D2-7A76-4E50-36D7A6F86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823" y="1825625"/>
            <a:ext cx="9846354" cy="4351338"/>
          </a:xfrm>
        </p:spPr>
      </p:pic>
    </p:spTree>
    <p:extLst>
      <p:ext uri="{BB962C8B-B14F-4D97-AF65-F5344CB8AC3E}">
        <p14:creationId xmlns:p14="http://schemas.microsoft.com/office/powerpoint/2010/main" val="241062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A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7EA45-744E-CD09-3DF5-65AA7477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Sentiment Analysis using Bernoulli NB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76EB5-D48B-7B76-E4EB-86BFF3863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546681"/>
            <a:ext cx="7347537" cy="37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CD6F-9FCC-CDE0-FE71-D489BBF2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Multinomial Naïve Bayes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BA94C-24A1-E0C1-5F20-4C76706D6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971" y="1825625"/>
            <a:ext cx="4268058" cy="4351338"/>
          </a:xfrm>
        </p:spPr>
      </p:pic>
    </p:spTree>
    <p:extLst>
      <p:ext uri="{BB962C8B-B14F-4D97-AF65-F5344CB8AC3E}">
        <p14:creationId xmlns:p14="http://schemas.microsoft.com/office/powerpoint/2010/main" val="28404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1E3B-AD5E-B6BA-A8DF-F6460DB3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BF20E-784E-6FF6-71BA-DC1F8258E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49" y="1825625"/>
            <a:ext cx="7978502" cy="4351338"/>
          </a:xfrm>
        </p:spPr>
      </p:pic>
    </p:spTree>
    <p:extLst>
      <p:ext uri="{BB962C8B-B14F-4D97-AF65-F5344CB8AC3E}">
        <p14:creationId xmlns:p14="http://schemas.microsoft.com/office/powerpoint/2010/main" val="229800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4B70-1D5F-C82E-24CB-EFA9F11F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D368A-2D1D-CD82-FCA4-8D180228E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505" y="1825625"/>
            <a:ext cx="9832989" cy="4351338"/>
          </a:xfrm>
        </p:spPr>
      </p:pic>
    </p:spTree>
    <p:extLst>
      <p:ext uri="{BB962C8B-B14F-4D97-AF65-F5344CB8AC3E}">
        <p14:creationId xmlns:p14="http://schemas.microsoft.com/office/powerpoint/2010/main" val="194315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E883-B4F7-9DC3-C1BB-B616D79D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5096F-9A72-3FC1-9D1F-C8CD8D6FD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949" y="1825625"/>
            <a:ext cx="7826102" cy="4351338"/>
          </a:xfrm>
        </p:spPr>
      </p:pic>
    </p:spTree>
    <p:extLst>
      <p:ext uri="{BB962C8B-B14F-4D97-AF65-F5344CB8AC3E}">
        <p14:creationId xmlns:p14="http://schemas.microsoft.com/office/powerpoint/2010/main" val="205539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C687-D000-A1D2-90D3-9B2C82FF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Bernoulli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A29C5-D5CC-87A5-D5F6-0011D61E8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628" y="1825625"/>
            <a:ext cx="8254744" cy="4351338"/>
          </a:xfrm>
        </p:spPr>
      </p:pic>
    </p:spTree>
    <p:extLst>
      <p:ext uri="{BB962C8B-B14F-4D97-AF65-F5344CB8AC3E}">
        <p14:creationId xmlns:p14="http://schemas.microsoft.com/office/powerpoint/2010/main" val="105473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B7BF5A-08B1-7E17-494D-6C453B9B4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4" y="643466"/>
            <a:ext cx="104620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2167-EB93-07BE-087C-89B9104C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8480E-36F9-F4E9-B9B4-265C09C79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682" y="1825625"/>
            <a:ext cx="7932635" cy="4351338"/>
          </a:xfrm>
        </p:spPr>
      </p:pic>
    </p:spTree>
    <p:extLst>
      <p:ext uri="{BB962C8B-B14F-4D97-AF65-F5344CB8AC3E}">
        <p14:creationId xmlns:p14="http://schemas.microsoft.com/office/powerpoint/2010/main" val="53334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1B71-4924-B89F-89AA-9F2439B7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37358-A507-BD6C-440E-19670CE01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8612"/>
            <a:ext cx="10515600" cy="3985364"/>
          </a:xfrm>
        </p:spPr>
      </p:pic>
    </p:spTree>
    <p:extLst>
      <p:ext uri="{BB962C8B-B14F-4D97-AF65-F5344CB8AC3E}">
        <p14:creationId xmlns:p14="http://schemas.microsoft.com/office/powerpoint/2010/main" val="35243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5F61-2D5A-2EA0-3587-AC0FEF10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84DBF-EE96-0604-249D-A27AAF946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9501"/>
            <a:ext cx="10515600" cy="4073690"/>
          </a:xfrm>
        </p:spPr>
      </p:pic>
    </p:spTree>
    <p:extLst>
      <p:ext uri="{BB962C8B-B14F-4D97-AF65-F5344CB8AC3E}">
        <p14:creationId xmlns:p14="http://schemas.microsoft.com/office/powerpoint/2010/main" val="376268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DB0B-5A0F-D674-4536-9EEFD87C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F8832-C193-BD28-9523-B054896D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2686"/>
            <a:ext cx="10515600" cy="4097215"/>
          </a:xfrm>
        </p:spPr>
      </p:pic>
    </p:spTree>
    <p:extLst>
      <p:ext uri="{BB962C8B-B14F-4D97-AF65-F5344CB8AC3E}">
        <p14:creationId xmlns:p14="http://schemas.microsoft.com/office/powerpoint/2010/main" val="26828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07A4-642C-8F03-3A3A-7D1AB1C9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CFB98-945C-6682-6E28-C54E520F5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177" y="1825625"/>
            <a:ext cx="9425646" cy="4351338"/>
          </a:xfrm>
        </p:spPr>
      </p:pic>
    </p:spTree>
    <p:extLst>
      <p:ext uri="{BB962C8B-B14F-4D97-AF65-F5344CB8AC3E}">
        <p14:creationId xmlns:p14="http://schemas.microsoft.com/office/powerpoint/2010/main" val="396389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0FE7-25E1-216A-29C3-0A182530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C9A3B-4A3C-C668-6A50-3B0179BBC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210" y="1825625"/>
            <a:ext cx="8755580" cy="4351338"/>
          </a:xfrm>
        </p:spPr>
      </p:pic>
    </p:spTree>
    <p:extLst>
      <p:ext uri="{BB962C8B-B14F-4D97-AF65-F5344CB8AC3E}">
        <p14:creationId xmlns:p14="http://schemas.microsoft.com/office/powerpoint/2010/main" val="331691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6999-F48D-61CB-916E-BC32981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using Multinomial NB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7B5E6-5FFA-C304-A658-28ABE316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024" y="1825625"/>
            <a:ext cx="8587951" cy="4351338"/>
          </a:xfrm>
        </p:spPr>
      </p:pic>
    </p:spTree>
    <p:extLst>
      <p:ext uri="{BB962C8B-B14F-4D97-AF65-F5344CB8AC3E}">
        <p14:creationId xmlns:p14="http://schemas.microsoft.com/office/powerpoint/2010/main" val="28345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111</Words>
  <Application>Microsoft Office PowerPoint</Application>
  <PresentationFormat>Widescreen</PresentationFormat>
  <Paragraphs>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Sentiment Analysis using  Multinomial and Bernoulli Naïve Bayes</vt:lpstr>
      <vt:lpstr>Multinomial Naïve Bayes</vt:lpstr>
      <vt:lpstr>Sentiment Analysis using Multinomial NB</vt:lpstr>
      <vt:lpstr>Dataset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Sentiment Analysis using Multinomial NB</vt:lpstr>
      <vt:lpstr>Bernoulli Naïve Bayes</vt:lpstr>
      <vt:lpstr>Sentiment Analysis using Bernoulli NB</vt:lpstr>
      <vt:lpstr>Sentiment Analysis using Bernoulli NB</vt:lpstr>
      <vt:lpstr>Sentiment Analysis using Bernoulli NB</vt:lpstr>
      <vt:lpstr>Sentiment Analysis using Bernoulli NB</vt:lpstr>
      <vt:lpstr>Sentiment Analysis using Bernoulli NB</vt:lpstr>
      <vt:lpstr>Sentiment Analysis using Bernoulli NB</vt:lpstr>
      <vt:lpstr>Sentiment Analysis using Bernoulli NB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Shoaib Khan</dc:creator>
  <cp:lastModifiedBy>Shoaib Khan</cp:lastModifiedBy>
  <cp:revision>1</cp:revision>
  <dcterms:created xsi:type="dcterms:W3CDTF">2023-04-12T03:49:01Z</dcterms:created>
  <dcterms:modified xsi:type="dcterms:W3CDTF">2023-04-12T05:05:26Z</dcterms:modified>
</cp:coreProperties>
</file>